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3" r:id="rId2"/>
    <p:sldId id="284" r:id="rId3"/>
    <p:sldId id="261" r:id="rId4"/>
    <p:sldId id="286" r:id="rId5"/>
    <p:sldId id="287" r:id="rId6"/>
    <p:sldId id="288" r:id="rId7"/>
    <p:sldId id="289" r:id="rId8"/>
    <p:sldId id="285" r:id="rId9"/>
    <p:sldId id="265" r:id="rId10"/>
    <p:sldId id="266" r:id="rId11"/>
    <p:sldId id="267" r:id="rId12"/>
    <p:sldId id="268" r:id="rId13"/>
    <p:sldId id="270" r:id="rId14"/>
    <p:sldId id="272" r:id="rId15"/>
    <p:sldId id="275" r:id="rId16"/>
    <p:sldId id="276" r:id="rId17"/>
    <p:sldId id="278" r:id="rId18"/>
    <p:sldId id="279" r:id="rId19"/>
    <p:sldId id="281" r:id="rId20"/>
    <p:sldId id="274" r:id="rId21"/>
    <p:sldId id="280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02" autoAdjust="0"/>
  </p:normalViewPr>
  <p:slideViewPr>
    <p:cSldViewPr>
      <p:cViewPr varScale="1">
        <p:scale>
          <a:sx n="67" d="100"/>
          <a:sy n="67" d="100"/>
        </p:scale>
        <p:origin x="-7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05F5B-141A-4198-908E-89B97991963D}" type="datetimeFigureOut">
              <a:rPr lang="fr-FR" smtClean="0"/>
              <a:t>07/01/2017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5208D-10D1-4F3E-9422-401E3D0123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09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Situation</a:t>
            </a:r>
            <a:r>
              <a:rPr lang="fr-FR" baseline="0" dirty="0" smtClean="0"/>
              <a:t> </a:t>
            </a:r>
            <a:r>
              <a:rPr lang="fr-FR" baseline="0" smtClean="0"/>
              <a:t>et histoire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5208D-10D1-4F3E-9422-401E3D0123D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5996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C441-9C57-4D54-822B-CCA2D432B30D}" type="datetimeFigureOut">
              <a:rPr lang="fr-FR" smtClean="0"/>
              <a:t>07/01/2017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C4E9-FA4B-42A1-9DCB-39074C6BB2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813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C441-9C57-4D54-822B-CCA2D432B30D}" type="datetimeFigureOut">
              <a:rPr lang="fr-FR" smtClean="0"/>
              <a:t>07/01/2017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C4E9-FA4B-42A1-9DCB-39074C6BB2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093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C441-9C57-4D54-822B-CCA2D432B30D}" type="datetimeFigureOut">
              <a:rPr lang="fr-FR" smtClean="0"/>
              <a:t>07/01/2017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C4E9-FA4B-42A1-9DCB-39074C6BB2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771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C441-9C57-4D54-822B-CCA2D432B30D}" type="datetimeFigureOut">
              <a:rPr lang="fr-FR" smtClean="0"/>
              <a:t>07/01/2017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C4E9-FA4B-42A1-9DCB-39074C6BB2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061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C441-9C57-4D54-822B-CCA2D432B30D}" type="datetimeFigureOut">
              <a:rPr lang="fr-FR" smtClean="0"/>
              <a:t>07/01/2017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C4E9-FA4B-42A1-9DCB-39074C6BB2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87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C441-9C57-4D54-822B-CCA2D432B30D}" type="datetimeFigureOut">
              <a:rPr lang="fr-FR" smtClean="0"/>
              <a:t>07/01/2017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C4E9-FA4B-42A1-9DCB-39074C6BB2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439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C441-9C57-4D54-822B-CCA2D432B30D}" type="datetimeFigureOut">
              <a:rPr lang="fr-FR" smtClean="0"/>
              <a:t>07/01/2017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C4E9-FA4B-42A1-9DCB-39074C6BB2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158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C441-9C57-4D54-822B-CCA2D432B30D}" type="datetimeFigureOut">
              <a:rPr lang="fr-FR" smtClean="0"/>
              <a:t>07/01/2017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C4E9-FA4B-42A1-9DCB-39074C6BB2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132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C441-9C57-4D54-822B-CCA2D432B30D}" type="datetimeFigureOut">
              <a:rPr lang="fr-FR" smtClean="0"/>
              <a:t>07/01/2017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C4E9-FA4B-42A1-9DCB-39074C6BB2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65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C441-9C57-4D54-822B-CCA2D432B30D}" type="datetimeFigureOut">
              <a:rPr lang="fr-FR" smtClean="0"/>
              <a:t>07/01/2017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C4E9-FA4B-42A1-9DCB-39074C6BB2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1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C441-9C57-4D54-822B-CCA2D432B30D}" type="datetimeFigureOut">
              <a:rPr lang="fr-FR" smtClean="0"/>
              <a:t>07/01/2017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C4E9-FA4B-42A1-9DCB-39074C6BB2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162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5C441-9C57-4D54-822B-CCA2D432B30D}" type="datetimeFigureOut">
              <a:rPr lang="fr-FR" smtClean="0"/>
              <a:t>07/01/2017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6C4E9-FA4B-42A1-9DCB-39074C6BB2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81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C:\Users\ggrenard\Desktop\Temporaire\MATTHEW\Carte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162836" cy="53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02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 descr="C:\Users\ggrenard\Desktop\Temporaire\MATTHEW\Image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0" y="-642938"/>
            <a:ext cx="14478000" cy="814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34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 descr="C:\Users\ggrenard\Desktop\Temporaire\MATTHEW\Image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0" y="-642938"/>
            <a:ext cx="14478000" cy="814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21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314" name="Picture 2" descr="C:\Users\ggrenard\Desktop\Temporaire\MATTHEW\Image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0" y="-1395413"/>
            <a:ext cx="14478000" cy="964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53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362" name="Picture 2" descr="C:\Users\ggrenard\Desktop\Temporaire\MATTHEW\Image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53129"/>
            <a:ext cx="8188613" cy="46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73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410" name="Picture 2" descr="C:\Users\ggrenard\Desktop\Temporaire\MATTHEW\Image 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6584"/>
            <a:ext cx="8188613" cy="46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04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482" name="Picture 2" descr="C:\Users\ggrenard\Desktop\Temporaire\MATTHEW\Image 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509588"/>
            <a:ext cx="7800975" cy="58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35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1506" name="Picture 2" descr="C:\Users\ggrenard\Desktop\Temporaire\MATTHEW\Image 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509588"/>
            <a:ext cx="7800975" cy="58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7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3554" name="Picture 2" descr="C:\Users\ggrenard\Desktop\Temporaire\MATTHEW\Image 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381000"/>
            <a:ext cx="1143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50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4578" name="Picture 2" descr="C:\Users\ggrenard\Desktop\Temporaire\MATTHEW\Image 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15" y="1196752"/>
            <a:ext cx="8818919" cy="49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52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6626" name="Picture 2" descr="C:\Users\ggrenard\Desktop\Temporaire\MATTHEW\UImage 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509588"/>
            <a:ext cx="7800975" cy="58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61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13" y="476672"/>
            <a:ext cx="8160000" cy="61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00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9458" name="Picture 2" descr="C:\Users\ggrenard\Desktop\Temporaire\MATTHEW\Image 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509588"/>
            <a:ext cx="7800975" cy="58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03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5602" name="Picture 2" descr="C:\Users\ggrenard\Desktop\Temporaire\MATTHEW\Image 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76275"/>
            <a:ext cx="9753600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68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C:\Users\ggrenard\Desktop\Temporaire\MATTHEW\cyclone-Matth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19063"/>
            <a:ext cx="97536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65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ggrenard\Desktop\Temporaire\MATTHEW\Séisme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23850"/>
            <a:ext cx="885825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84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C:\Users\ggrenard\Desktop\Temporaire\MATTHEW\Séisme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266700"/>
            <a:ext cx="9525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80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C:\Users\ggrenard\Desktop\Temporaire\MATTHEW\Séisme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869950"/>
            <a:ext cx="7683500" cy="511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66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C:\Users\ggrenard\Desktop\Temporaire\MATTHEW\Séisme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056156" cy="4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02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ggrenard\Desktop\Temporaire\MATTHEW\Séisme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71488"/>
            <a:ext cx="8858250" cy="591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2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 descr="C:\Users\ggrenard\Desktop\Temporaire\MATTHEW\Image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0" y="-1395413"/>
            <a:ext cx="14478000" cy="964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97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</Words>
  <Application>Microsoft Office PowerPoint</Application>
  <PresentationFormat>Affichage à l'écran (4:3)</PresentationFormat>
  <Paragraphs>2</Paragraphs>
  <Slides>21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ggrenard</dc:creator>
  <cp:lastModifiedBy>ggrenard</cp:lastModifiedBy>
  <cp:revision>32</cp:revision>
  <dcterms:created xsi:type="dcterms:W3CDTF">2016-10-22T09:57:24Z</dcterms:created>
  <dcterms:modified xsi:type="dcterms:W3CDTF">2017-01-07T14:38:54Z</dcterms:modified>
</cp:coreProperties>
</file>